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4" d="100"/>
          <a:sy n="34" d="100"/>
        </p:scale>
        <p:origin x="648" y="-36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8DCBCA-A536-4ECC-8521-B256ADCD083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4572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420F623-C753-4B61-AA9E-A7A018535EA9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2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 smtClean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CF60F561-81DE-4DC2-8A26-4B8CDDBC1B9F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2052" name="Marcador de imagen de diapositiva 3">
            <a:extLst>
              <a:ext uri="{FF2B5EF4-FFF2-40B4-BE49-F238E27FC236}">
                <a16:creationId xmlns:a16="http://schemas.microsoft.com/office/drawing/2014/main" id="{30188A68-D1BD-4A83-94F0-CA1DD2C294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2338388" y="1143000"/>
            <a:ext cx="2181225" cy="30861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2FFD7191-5FBA-4F17-8602-DD0FDA3ED636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B141D3-0A3F-433E-9153-D9EDC4EFC926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648B7C-547C-4D3B-818F-9C75CA677D2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4572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 smtClean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FF4671C1-6311-44D3-A2D9-30F9418C1482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3506788" rtl="0" eaLnBrk="0" fontAlgn="base">
      <a:spcBef>
        <a:spcPct val="0"/>
      </a:spcBef>
      <a:spcAft>
        <a:spcPct val="0"/>
      </a:spcAft>
      <a:defRPr lang="es-ES" sz="4600" kern="1200">
        <a:solidFill>
          <a:srgbClr val="000000"/>
        </a:solidFill>
        <a:latin typeface="Calibri"/>
      </a:defRPr>
    </a:lvl1pPr>
    <a:lvl2pPr marL="1752600" lvl="1" algn="l" defTabSz="3506788" rtl="0" eaLnBrk="0" fontAlgn="base">
      <a:spcBef>
        <a:spcPct val="0"/>
      </a:spcBef>
      <a:spcAft>
        <a:spcPct val="0"/>
      </a:spcAft>
      <a:defRPr lang="es-ES" sz="4600" kern="1200">
        <a:solidFill>
          <a:srgbClr val="000000"/>
        </a:solidFill>
        <a:latin typeface="Calibri"/>
      </a:defRPr>
    </a:lvl2pPr>
    <a:lvl3pPr marL="3506788" lvl="2" algn="l" defTabSz="3506788" rtl="0" eaLnBrk="0" fontAlgn="base">
      <a:spcBef>
        <a:spcPct val="0"/>
      </a:spcBef>
      <a:spcAft>
        <a:spcPct val="0"/>
      </a:spcAft>
      <a:defRPr lang="es-ES" sz="4600" kern="1200">
        <a:solidFill>
          <a:srgbClr val="000000"/>
        </a:solidFill>
        <a:latin typeface="Calibri"/>
      </a:defRPr>
    </a:lvl3pPr>
    <a:lvl4pPr marL="5260975" lvl="3" algn="l" defTabSz="3506788" rtl="0" eaLnBrk="0" fontAlgn="base">
      <a:spcBef>
        <a:spcPct val="0"/>
      </a:spcBef>
      <a:spcAft>
        <a:spcPct val="0"/>
      </a:spcAft>
      <a:defRPr lang="es-ES" sz="4600" kern="1200">
        <a:solidFill>
          <a:srgbClr val="000000"/>
        </a:solidFill>
        <a:latin typeface="Calibri"/>
      </a:defRPr>
    </a:lvl4pPr>
    <a:lvl5pPr marL="7015163" lvl="4" algn="l" defTabSz="3506788" rtl="0" eaLnBrk="0" fontAlgn="base">
      <a:spcBef>
        <a:spcPct val="0"/>
      </a:spcBef>
      <a:spcAft>
        <a:spcPct val="0"/>
      </a:spcAft>
      <a:defRPr lang="es-ES" sz="46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arcador de imagen de diapositiva 1">
            <a:extLst>
              <a:ext uri="{FF2B5EF4-FFF2-40B4-BE49-F238E27FC236}">
                <a16:creationId xmlns:a16="http://schemas.microsoft.com/office/drawing/2014/main" id="{9B2827AD-1F2F-44C1-8F73-0B9AFB7473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3DC224E-4FB3-4437-92A3-F44D0D4C16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defTabSz="3507729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603" dirty="0"/>
          </a:p>
        </p:txBody>
      </p:sp>
      <p:sp>
        <p:nvSpPr>
          <p:cNvPr id="4100" name="Marcador de número de diapositiva 3">
            <a:extLst>
              <a:ext uri="{FF2B5EF4-FFF2-40B4-BE49-F238E27FC236}">
                <a16:creationId xmlns:a16="http://schemas.microsoft.com/office/drawing/2014/main" id="{0A99725E-2990-47F6-99B9-DC759CB80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2A2589E6-935E-4C1A-AA1C-02C0A90DB1C1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1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2270638" y="7005154"/>
            <a:ext cx="25733931" cy="14902049"/>
          </a:xfrm>
        </p:spPr>
        <p:txBody>
          <a:bodyPr anchor="b" anchorCtr="1"/>
          <a:lstStyle>
            <a:lvl1pPr algn="ctr">
              <a:defRPr sz="19865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3784399" y="22481886"/>
            <a:ext cx="22706408" cy="10334329"/>
          </a:xfrm>
        </p:spPr>
        <p:txBody>
          <a:bodyPr anchorCtr="1"/>
          <a:lstStyle>
            <a:lvl1pPr marL="0" indent="0" algn="ctr">
              <a:buNone/>
              <a:defRPr sz="7946"/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CE052-C6AE-41E5-B724-26F55B58DA69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D8511-5E89-48BE-9606-F2716200A9FB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9E8B6-616F-4804-8E58-3D78AF96AB57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B6545-C0C8-4484-8E8D-166C1B9DE1F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9A5B-8C93-4476-9C2C-A75F8208D7A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02233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806BB-038E-491D-8C9E-2208696D180A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FC4A4-4253-4EC4-BC60-2DEC29112247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F9E27-4709-474A-A3D0-3C089681D935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273DA-A191-4344-82F7-4CB5F7C345BB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720AA-A087-40DD-BBCC-308C286A3A3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586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065657" y="10671230"/>
            <a:ext cx="26112374" cy="17805169"/>
          </a:xfrm>
        </p:spPr>
        <p:txBody>
          <a:bodyPr anchor="b"/>
          <a:lstStyle>
            <a:lvl1pPr>
              <a:defRPr sz="19865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2065657" y="28644841"/>
            <a:ext cx="26112374" cy="9363318"/>
          </a:xfrm>
        </p:spPr>
        <p:txBody>
          <a:bodyPr/>
          <a:lstStyle>
            <a:lvl1pPr marL="0" indent="0">
              <a:buNone/>
              <a:defRPr sz="7946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B0B3A-954F-4AFC-B33B-5C0767B751CA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B7039-773A-4CEA-8E34-78B56235E2EA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6D609-1FEC-4D05-BCDA-5AF3F9E6D1C5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159BC-BD15-4988-B1BD-1D9DB4FA5B0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E885D-0A8A-49ED-9478-038532B51E7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7440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2081421" y="11394521"/>
            <a:ext cx="12866970" cy="2715859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15326825" y="11394521"/>
            <a:ext cx="12866970" cy="2715859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50B7865-EA7C-42D9-9E61-C06DD2AF8D7B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53BF8-04E8-4264-ADF8-EA484491C972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37E41EF-F308-49B1-941F-E9F6CB94E38C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DB42BB-AF32-4032-8073-8E15954BAA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18989-DE34-4A62-BD42-67966BFD456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575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085362" y="2278913"/>
            <a:ext cx="26112374" cy="827341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2085371" y="10492868"/>
            <a:ext cx="12807836" cy="5142393"/>
          </a:xfrm>
        </p:spPr>
        <p:txBody>
          <a:bodyPr anchor="b"/>
          <a:lstStyle>
            <a:lvl1pPr marL="0" indent="0">
              <a:buNone/>
              <a:defRPr sz="7946" b="1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2085371" y="15635261"/>
            <a:ext cx="12807836" cy="229971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15326825" y="10492868"/>
            <a:ext cx="12870911" cy="5142393"/>
          </a:xfrm>
        </p:spPr>
        <p:txBody>
          <a:bodyPr anchor="b"/>
          <a:lstStyle>
            <a:lvl1pPr marL="0" indent="0">
              <a:buNone/>
              <a:defRPr sz="7946" b="1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15326825" y="15635261"/>
            <a:ext cx="12870911" cy="229971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70D2FEE-87ED-4927-9564-079C719530D3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EBBF0-6EE7-4A3B-8867-F3A16DB9554E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AC222FF-95C7-42B9-BA41-1F4993A2A37C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4D01C04-4418-423E-9C12-ACFE0CCED46C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15611-088D-4355-943C-E7C0C169BC2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89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F0ABDFD-F9B9-48D9-AA39-44C04019A916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C07A3-4B8C-4026-BE18-437B9C8FEF71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2F88108-9211-41B4-B92D-FE741BDA5F7E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DF2B92C-83D5-45A2-B97D-0EF15BFF9F06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21777-73F6-4C41-9A3D-F75A9C72995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2967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0A9462-377B-45EC-AE81-CB299AC4F1DC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47535-D52F-439D-8146-E91FFCA6A24F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B0AAF86-19B1-4194-BF71-25E0B5E2FBEF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E14A53A-DF5B-4E81-93A8-B58AD34F9206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D966D-EC49-4320-B5EF-F6A2A9DE793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540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085362" y="2853586"/>
            <a:ext cx="9764548" cy="9987543"/>
          </a:xfrm>
        </p:spPr>
        <p:txBody>
          <a:bodyPr anchor="b"/>
          <a:lstStyle>
            <a:lvl1pPr>
              <a:defRPr sz="10595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2870911" y="6162955"/>
            <a:ext cx="15326825" cy="30418412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2085362" y="12841129"/>
            <a:ext cx="9764548" cy="23789780"/>
          </a:xfrm>
        </p:spPr>
        <p:txBody>
          <a:bodyPr/>
          <a:lstStyle>
            <a:lvl1pPr marL="0" indent="0">
              <a:buNone/>
              <a:defRPr sz="5297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44B9617-3824-444D-9A49-612029875F1C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288-5B51-469B-AD70-881A65BBF27C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8902FD-D185-43BE-8985-7E79F09E3CA1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A32F22-B938-41A9-860C-DF7E30CD96B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BBAD1-39AA-4EF0-BCC1-FB8B1E773C9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4363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085362" y="2853586"/>
            <a:ext cx="9764548" cy="9987543"/>
          </a:xfrm>
        </p:spPr>
        <p:txBody>
          <a:bodyPr anchor="b"/>
          <a:lstStyle>
            <a:lvl1pPr>
              <a:defRPr sz="10595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2870911" y="6162955"/>
            <a:ext cx="15326825" cy="30418412"/>
          </a:xfrm>
        </p:spPr>
        <p:txBody>
          <a:bodyPr/>
          <a:lstStyle>
            <a:lvl1pPr marL="0" indent="0">
              <a:buNone/>
              <a:defRPr sz="10595"/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2085362" y="12841129"/>
            <a:ext cx="9764548" cy="23789780"/>
          </a:xfrm>
        </p:spPr>
        <p:txBody>
          <a:bodyPr/>
          <a:lstStyle>
            <a:lvl1pPr marL="0" indent="0">
              <a:buNone/>
              <a:defRPr sz="5297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BEE558E-BC37-44AA-9D2E-C80C7AAE5D99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F24F7-5C7A-445F-A907-635FB9BE52DB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80DA354-00D2-4B66-BC30-8CD664F19E49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D180B8-1D2D-45A3-90B5-36DBFB7A065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3B55-5D0D-4D67-A85A-15CF075949F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51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B3F6A-D3E3-44DA-8BC9-6EF3C07EB41A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0F9E7-64A3-4BD2-B5D9-3DAA3235A0D1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8630D-C801-4569-A6F2-2C29E3CE400E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18350-8AD0-4CC6-8F5A-8A897FC6C30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F89521-945C-414F-9856-6234CFC6C3C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16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21665702" y="2278904"/>
            <a:ext cx="6528093" cy="36274211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2081421" y="2278904"/>
            <a:ext cx="19205838" cy="36274211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8F8D2-D87E-4115-B2C0-D0D8A8632884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5433A-3568-4FDB-B05D-80A9A403C776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7742E-9AEC-4191-9D4A-F49662BB9A90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61465-196C-42D7-861F-A74D57EFA4E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3FACC-B9DE-41A8-80DB-3190DB21D85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7350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F3AD75-0FA6-4E98-B77C-840F37F1FC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81213" y="2279650"/>
            <a:ext cx="26112787" cy="82724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DD77D-45E0-4F2B-B6D5-8609D1797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81213" y="11395075"/>
            <a:ext cx="26112787" cy="271573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161C2-508A-458A-A075-54B47359E2E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2081213" y="39673213"/>
            <a:ext cx="6811962" cy="22780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3973" b="0" i="0" u="none" strike="noStrike" kern="1200" cap="none" spc="0" baseline="0" smtClean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9C73F1A3-925C-4974-8D65-D0836147F150}" type="datetime1">
              <a:rPr/>
              <a:pPr>
                <a:defRPr/>
              </a:pPr>
              <a:t>2/18/2020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9C75E-B1A6-4709-B5DF-A159E9141055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10028238" y="39673213"/>
            <a:ext cx="10218737" cy="22780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4572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3973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BD8D0-B26A-488C-8C9E-8AE2CF783B8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1382038" y="39673213"/>
            <a:ext cx="6811962" cy="22780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3973" b="0" i="0" u="none" strike="noStrike" kern="1200" cap="none" spc="0" baseline="0" smtClean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2B0375E5-F520-4A07-8695-10BDB86EF3C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l" defTabSz="3027363" rtl="0" eaLnBrk="0" fontAlgn="base">
        <a:lnSpc>
          <a:spcPct val="90000"/>
        </a:lnSpc>
        <a:spcBef>
          <a:spcPct val="0"/>
        </a:spcBef>
        <a:spcAft>
          <a:spcPct val="0"/>
        </a:spcAft>
        <a:defRPr lang="es-ES" sz="14500" kern="1200">
          <a:solidFill>
            <a:srgbClr val="000000"/>
          </a:solidFill>
          <a:latin typeface="Calibri Light"/>
        </a:defRPr>
      </a:lvl1pPr>
      <a:lvl2pPr algn="l" defTabSz="3027363" rtl="0" eaLnBrk="0" fontAlgn="base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rgbClr val="000000"/>
          </a:solidFill>
          <a:latin typeface="Calibri Light" panose="020F0302020204030204" pitchFamily="34" charset="0"/>
        </a:defRPr>
      </a:lvl2pPr>
      <a:lvl3pPr algn="l" defTabSz="3027363" rtl="0" eaLnBrk="0" fontAlgn="base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rgbClr val="000000"/>
          </a:solidFill>
          <a:latin typeface="Calibri Light" panose="020F0302020204030204" pitchFamily="34" charset="0"/>
        </a:defRPr>
      </a:lvl3pPr>
      <a:lvl4pPr algn="l" defTabSz="3027363" rtl="0" eaLnBrk="0" fontAlgn="base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rgbClr val="000000"/>
          </a:solidFill>
          <a:latin typeface="Calibri Light" panose="020F0302020204030204" pitchFamily="34" charset="0"/>
        </a:defRPr>
      </a:lvl4pPr>
      <a:lvl5pPr algn="l" defTabSz="3027363" rtl="0" eaLnBrk="0" fontAlgn="base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rgbClr val="000000"/>
          </a:solidFill>
          <a:latin typeface="Calibri Light" panose="020F0302020204030204" pitchFamily="34" charset="0"/>
        </a:defRPr>
      </a:lvl5pPr>
      <a:lvl6pPr marL="457200" algn="l" defTabSz="3027363" rtl="0" eaLnBrk="0" fontAlgn="base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rgbClr val="000000"/>
          </a:solidFill>
          <a:latin typeface="Calibri Light" panose="020F0302020204030204" pitchFamily="34" charset="0"/>
        </a:defRPr>
      </a:lvl6pPr>
      <a:lvl7pPr marL="914400" algn="l" defTabSz="3027363" rtl="0" eaLnBrk="0" fontAlgn="base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rgbClr val="000000"/>
          </a:solidFill>
          <a:latin typeface="Calibri Light" panose="020F0302020204030204" pitchFamily="34" charset="0"/>
        </a:defRPr>
      </a:lvl7pPr>
      <a:lvl8pPr marL="1371600" algn="l" defTabSz="3027363" rtl="0" eaLnBrk="0" fontAlgn="base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rgbClr val="000000"/>
          </a:solidFill>
          <a:latin typeface="Calibri Light" panose="020F0302020204030204" pitchFamily="34" charset="0"/>
        </a:defRPr>
      </a:lvl8pPr>
      <a:lvl9pPr marL="1828800" algn="l" defTabSz="3027363" rtl="0" eaLnBrk="0" fontAlgn="base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rgbClr val="000000"/>
          </a:solidFill>
          <a:latin typeface="Calibri Light" panose="020F0302020204030204" pitchFamily="34" charset="0"/>
        </a:defRPr>
      </a:lvl9pPr>
    </p:titleStyle>
    <p:bodyStyle>
      <a:lvl1pPr marL="755650" indent="-755650" algn="l" defTabSz="3027363" rtl="0" eaLnBrk="0" fontAlgn="base">
        <a:lnSpc>
          <a:spcPct val="90000"/>
        </a:lnSpc>
        <a:spcBef>
          <a:spcPts val="3313"/>
        </a:spcBef>
        <a:spcAft>
          <a:spcPct val="0"/>
        </a:spcAft>
        <a:buSzPct val="100000"/>
        <a:buFont typeface="Arial" panose="020B0604020202020204" pitchFamily="34" charset="0"/>
        <a:buChar char="•"/>
        <a:defRPr lang="es-ES" sz="9200" kern="1200">
          <a:solidFill>
            <a:srgbClr val="000000"/>
          </a:solidFill>
          <a:latin typeface="Calibri"/>
        </a:defRPr>
      </a:lvl1pPr>
      <a:lvl2pPr marL="2270125" lvl="1" indent="-755650" algn="l" defTabSz="3027363" rtl="0" eaLnBrk="0" fontAlgn="base">
        <a:lnSpc>
          <a:spcPct val="90000"/>
        </a:lnSpc>
        <a:spcBef>
          <a:spcPts val="165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s-ES" sz="7900" kern="1200">
          <a:solidFill>
            <a:srgbClr val="000000"/>
          </a:solidFill>
          <a:latin typeface="Calibri"/>
        </a:defRPr>
      </a:lvl2pPr>
      <a:lvl3pPr marL="3783013" lvl="2" indent="-755650" algn="l" defTabSz="3027363" rtl="0" eaLnBrk="0" fontAlgn="base">
        <a:lnSpc>
          <a:spcPct val="90000"/>
        </a:lnSpc>
        <a:spcBef>
          <a:spcPts val="165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s-ES" sz="6600" kern="1200">
          <a:solidFill>
            <a:srgbClr val="000000"/>
          </a:solidFill>
          <a:latin typeface="Calibri"/>
        </a:defRPr>
      </a:lvl3pPr>
      <a:lvl4pPr marL="5297488" lvl="3" indent="-755650" algn="l" defTabSz="3027363" rtl="0" eaLnBrk="0" fontAlgn="base">
        <a:lnSpc>
          <a:spcPct val="90000"/>
        </a:lnSpc>
        <a:spcBef>
          <a:spcPts val="165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s-ES" sz="5900" kern="1200">
          <a:solidFill>
            <a:srgbClr val="000000"/>
          </a:solidFill>
          <a:latin typeface="Calibri"/>
        </a:defRPr>
      </a:lvl4pPr>
      <a:lvl5pPr marL="6810375" lvl="4" indent="-755650" algn="l" defTabSz="3027363" rtl="0" eaLnBrk="0" fontAlgn="base">
        <a:lnSpc>
          <a:spcPct val="90000"/>
        </a:lnSpc>
        <a:spcBef>
          <a:spcPts val="165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s-ES" sz="5900" kern="1200">
          <a:solidFill>
            <a:srgbClr val="000000"/>
          </a:solidFill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uadroTexto 6">
            <a:extLst>
              <a:ext uri="{FF2B5EF4-FFF2-40B4-BE49-F238E27FC236}">
                <a16:creationId xmlns:a16="http://schemas.microsoft.com/office/drawing/2014/main" id="{9810392B-E2BC-4B97-9D4E-5EBFBD128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369" y="6286500"/>
            <a:ext cx="27710476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Ctr="1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n-US" sz="9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 del Trabajo en uno de los tres </a:t>
            </a:r>
          </a:p>
          <a:p>
            <a:pPr algn="ctr" eaLnBrk="1" hangingPunct="1"/>
            <a:r>
              <a:rPr lang="es-ES" altLang="en-US" sz="9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Idiomas aceptados </a:t>
            </a:r>
            <a:r>
              <a:rPr lang="es-ES" altLang="en-US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(Arial </a:t>
            </a:r>
            <a:r>
              <a:rPr lang="es-ES" altLang="en-US" sz="9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</a:t>
            </a:r>
            <a:r>
              <a:rPr lang="es-ES" altLang="en-US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70 a 96 pt)</a:t>
            </a:r>
            <a:endParaRPr lang="en-US" altLang="en-US" sz="9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CuadroTexto 7">
            <a:extLst>
              <a:ext uri="{FF2B5EF4-FFF2-40B4-BE49-F238E27FC236}">
                <a16:creationId xmlns:a16="http://schemas.microsoft.com/office/drawing/2014/main" id="{6F33BCC3-8AF7-4F29-8C34-91FB639E6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0" y="9913938"/>
            <a:ext cx="26295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 X1; Autor X1; Autor X1; Autor X1; Autor X1; Autor X1; Autor X1; Autor X1 </a:t>
            </a:r>
            <a:r>
              <a:rPr lang="en-US" altLang="en-US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(Arial regular, 40 pt)</a:t>
            </a:r>
          </a:p>
        </p:txBody>
      </p:sp>
      <p:sp>
        <p:nvSpPr>
          <p:cNvPr id="3077" name="CuadroTexto 8">
            <a:extLst>
              <a:ext uri="{FF2B5EF4-FFF2-40B4-BE49-F238E27FC236}">
                <a16:creationId xmlns:a16="http://schemas.microsoft.com/office/drawing/2014/main" id="{A7E3A05D-06ED-4624-B1DF-4F57BE539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0" y="11088688"/>
            <a:ext cx="262953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referencia 1;  1- referencia 1;  1- referencia 1;  1- referencia 1;  1- referencia 1; 1- referencia 1;  1- referencia 1; 1- referencia 1; </a:t>
            </a:r>
            <a:br>
              <a:rPr lang="en-US" altLang="en-US" sz="3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(Arial italic, 32 pt)</a:t>
            </a:r>
          </a:p>
        </p:txBody>
      </p:sp>
      <p:sp>
        <p:nvSpPr>
          <p:cNvPr id="3078" name="CuadroTexto 9">
            <a:extLst>
              <a:ext uri="{FF2B5EF4-FFF2-40B4-BE49-F238E27FC236}">
                <a16:creationId xmlns:a16="http://schemas.microsoft.com/office/drawing/2014/main" id="{300DDE65-DFEA-462C-932C-16106B89E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96446" y="2778793"/>
            <a:ext cx="92964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8000" b="1" dirty="0">
                <a:solidFill>
                  <a:srgbClr val="F4B183"/>
                </a:solidFill>
              </a:rPr>
              <a:t>logos </a:t>
            </a:r>
            <a:r>
              <a:rPr lang="en-US" altLang="en-US" sz="8000" b="1" dirty="0" err="1">
                <a:solidFill>
                  <a:srgbClr val="F4B183"/>
                </a:solidFill>
              </a:rPr>
              <a:t>instituciones</a:t>
            </a:r>
            <a:endParaRPr lang="en-US" altLang="en-US" sz="8000" b="1" dirty="0">
              <a:solidFill>
                <a:srgbClr val="F4B183"/>
              </a:solidFill>
            </a:endParaRPr>
          </a:p>
        </p:txBody>
      </p:sp>
      <p:sp>
        <p:nvSpPr>
          <p:cNvPr id="3079" name="CuadroTexto 10">
            <a:extLst>
              <a:ext uri="{FF2B5EF4-FFF2-40B4-BE49-F238E27FC236}">
                <a16:creationId xmlns:a16="http://schemas.microsoft.com/office/drawing/2014/main" id="{0EC5CF72-DF9B-4B2C-8475-1B86B16AD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369" y="13679488"/>
            <a:ext cx="12928932" cy="1905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n-US" alt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TÍTULOS MAYÚSCULAS </a:t>
            </a:r>
            <a:r>
              <a:rPr lang="en-US" alt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(Arial black 40 </a:t>
            </a:r>
            <a:r>
              <a:rPr lang="en-US" alt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alt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 eaLnBrk="1" hangingPunct="1"/>
            <a:r>
              <a:rPr lang="en-US" alt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(Cuerpo de </a:t>
            </a:r>
            <a:r>
              <a:rPr lang="en-US" alt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en-US" alt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Arial Regular 32 </a:t>
            </a:r>
            <a:r>
              <a:rPr lang="en-US" alt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alt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vel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cons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ectetuer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en-US" alt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vel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n-US" alt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CuadroTexto 11">
            <a:extLst>
              <a:ext uri="{FF2B5EF4-FFF2-40B4-BE49-F238E27FC236}">
                <a16:creationId xmlns:a16="http://schemas.microsoft.com/office/drawing/2014/main" id="{80B18F08-E509-473A-8BAB-F8D6E20419DA}"/>
              </a:ext>
            </a:extLst>
          </p:cNvPr>
          <p:cNvSpPr txBox="1"/>
          <p:nvPr/>
        </p:nvSpPr>
        <p:spPr>
          <a:xfrm>
            <a:off x="16063912" y="13831888"/>
            <a:ext cx="12928933" cy="11049179"/>
          </a:xfrm>
          <a:prstGeom prst="rect">
            <a:avLst/>
          </a:prstGeom>
          <a:noFill/>
          <a:ln cap="flat">
            <a:noFill/>
          </a:ln>
        </p:spPr>
        <p:txBody>
          <a:bodyPr wrap="square">
            <a:spAutoFit/>
          </a:bodyPr>
          <a:lstStyle/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1" dirty="0">
                <a:solidFill>
                  <a:srgbClr val="000000"/>
                </a:solidFill>
                <a:latin typeface="Arial" pitchFamily="34"/>
                <a:cs typeface="Arial" pitchFamily="34"/>
              </a:rPr>
              <a:t>LOREM IPSUM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consectetuer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adipiscing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elit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, sed diam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nonummy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nibh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euismod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tincidunt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ut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laoreet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dolore magna 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aliquam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erat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volutpat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. 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Ut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wisi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enim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ad minim 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veniam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quis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nostrud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exerci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tation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ullamcorper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suscipit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lobortis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nisl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ut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aliquip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ex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ea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commodo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consequat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. Duis 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autem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vel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eum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iriure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dolor 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in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hendrerit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in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vulputate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velit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esse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molestie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consequat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, vel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illum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dolore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eu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feugiat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nulla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facilisis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at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vero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eros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et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accumsan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et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iusto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odio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dignissim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qui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blandit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praesent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luptatum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zzril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delenit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augue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duis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dolore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te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feugait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nulla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facilisi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.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Lorem ipsum dolor sit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amet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, cons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ectetuer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adipiscing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elit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, sed diam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nonummy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nibh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euismod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tincidunt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ut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laoreet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dolore magna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aliquam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erat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volutpat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. Ut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wisi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enim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ad minim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veniam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quis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nostrud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exerci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tation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ullamcorper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suscipit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lobortis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nisl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ut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aliquip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ex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ea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commodo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consequat</a:t>
            </a:r>
            <a:r>
              <a:rPr lang="en-US" sz="3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.</a:t>
            </a: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10" name="CuadroTexto 12">
            <a:extLst>
              <a:ext uri="{FF2B5EF4-FFF2-40B4-BE49-F238E27FC236}">
                <a16:creationId xmlns:a16="http://schemas.microsoft.com/office/drawing/2014/main" id="{89A2A004-999D-4BC9-B4C3-2C925276A391}"/>
              </a:ext>
            </a:extLst>
          </p:cNvPr>
          <p:cNvSpPr txBox="1"/>
          <p:nvPr/>
        </p:nvSpPr>
        <p:spPr>
          <a:xfrm>
            <a:off x="2743199" y="33995347"/>
            <a:ext cx="24903113" cy="3170099"/>
          </a:xfrm>
          <a:prstGeom prst="rect">
            <a:avLst/>
          </a:prstGeom>
          <a:noFill/>
          <a:ln cap="flat">
            <a:noFill/>
          </a:ln>
        </p:spPr>
        <p:txBody>
          <a:bodyPr>
            <a:spAutoFit/>
          </a:bodyPr>
          <a:lstStyle/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1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Referencias</a:t>
            </a:r>
            <a:r>
              <a:rPr lang="en-US" sz="3200" b="1" i="1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Arial" pitchFamily="34"/>
                <a:cs typeface="Arial" pitchFamily="34"/>
              </a:rPr>
              <a:t>(</a:t>
            </a:r>
            <a:r>
              <a:rPr lang="en-US" sz="3200" b="1" dirty="0" err="1">
                <a:solidFill>
                  <a:srgbClr val="FF0000"/>
                </a:solidFill>
                <a:latin typeface="Arial" pitchFamily="34"/>
                <a:cs typeface="Arial" pitchFamily="34"/>
              </a:rPr>
              <a:t>títulos</a:t>
            </a:r>
            <a:r>
              <a:rPr lang="en-US" sz="3200" b="1" dirty="0">
                <a:solidFill>
                  <a:srgbClr val="FF0000"/>
                </a:solidFill>
                <a:latin typeface="Arial" pitchFamily="34"/>
                <a:cs typeface="Arial" pitchFamily="34"/>
              </a:rPr>
              <a:t> Arial black italic 32 </a:t>
            </a:r>
            <a:r>
              <a:rPr lang="en-US" sz="3200" b="1" dirty="0" err="1">
                <a:solidFill>
                  <a:srgbClr val="FF0000"/>
                </a:solidFill>
                <a:latin typeface="Arial" pitchFamily="34"/>
                <a:cs typeface="Arial" pitchFamily="34"/>
              </a:rPr>
              <a:t>pt</a:t>
            </a:r>
            <a:r>
              <a:rPr lang="en-US" sz="3200" b="1" dirty="0">
                <a:solidFill>
                  <a:srgbClr val="FF0000"/>
                </a:solidFill>
                <a:latin typeface="Arial" pitchFamily="34"/>
                <a:cs typeface="Arial" pitchFamily="34"/>
              </a:rPr>
              <a:t>)</a:t>
            </a:r>
            <a:endParaRPr lang="en-US" sz="3200" b="1" i="1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[1]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referencia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Arial" pitchFamily="34"/>
                <a:cs typeface="Arial" pitchFamily="34"/>
              </a:rPr>
              <a:t>(Cuerpo de </a:t>
            </a:r>
            <a:r>
              <a:rPr lang="en-US" sz="2400" dirty="0" err="1">
                <a:solidFill>
                  <a:srgbClr val="FF0000"/>
                </a:solidFill>
                <a:latin typeface="Arial" pitchFamily="34"/>
                <a:cs typeface="Arial" pitchFamily="34"/>
              </a:rPr>
              <a:t>texto</a:t>
            </a:r>
            <a:r>
              <a:rPr lang="en-US" sz="2400" dirty="0">
                <a:solidFill>
                  <a:srgbClr val="FF0000"/>
                </a:solidFill>
                <a:latin typeface="Arial" pitchFamily="34"/>
                <a:cs typeface="Arial" pitchFamily="34"/>
              </a:rPr>
              <a:t> Arial italic 24 </a:t>
            </a:r>
            <a:r>
              <a:rPr lang="en-US" sz="2400" dirty="0" err="1">
                <a:solidFill>
                  <a:srgbClr val="FF0000"/>
                </a:solidFill>
                <a:latin typeface="Arial" pitchFamily="34"/>
                <a:cs typeface="Arial" pitchFamily="34"/>
              </a:rPr>
              <a:t>pt</a:t>
            </a:r>
            <a:r>
              <a:rPr lang="en-US" sz="2400" dirty="0">
                <a:solidFill>
                  <a:srgbClr val="FF0000"/>
                </a:solidFill>
                <a:latin typeface="Arial" pitchFamily="34"/>
                <a:cs typeface="Arial" pitchFamily="34"/>
              </a:rPr>
              <a:t>)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[2] pit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lobortis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nisl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ut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aliquip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ex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ea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commodo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consequat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. Duis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autem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vel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eum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iriure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dolor in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hendrerit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in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vulputate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velit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esse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molestie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consequat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, vel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illum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dolore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eu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feugiat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nulla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facilisis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at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vero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eros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b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</a:b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[3] et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accumsan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et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iusto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odio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dignissim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qui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blandit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praesent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luptatum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zzril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delenit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augue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duis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dolore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te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feugait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nulla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facilisi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.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[4] Lorem ipsum dolor sit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amet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, cons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ectetuer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adipiscing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elit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, sed diam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nonummy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nibh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euismod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tincidunt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ut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laoreet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dolore magna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aliquam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erat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volutpat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. Ut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wisi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enim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ad minim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veniam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,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quis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nostrud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b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</a:b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[5]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exerci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tation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ullamcorper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suscipit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lobortis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nisl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ut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aliquip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ex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ea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commodo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consequat</a:t>
            </a:r>
            <a:r>
              <a:rPr lang="en-US" sz="24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.</a:t>
            </a:r>
            <a:endParaRPr lang="en-US" sz="2400" i="1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EE822A51-E515-4262-B753-631D32E21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50" y="37851656"/>
            <a:ext cx="30275212" cy="5194027"/>
          </a:xfrm>
          <a:prstGeom prst="rect">
            <a:avLst/>
          </a:prstGeom>
        </p:spPr>
      </p:pic>
      <p:sp>
        <p:nvSpPr>
          <p:cNvPr id="13" name="CuadroTexto 13">
            <a:extLst>
              <a:ext uri="{FF2B5EF4-FFF2-40B4-BE49-F238E27FC236}">
                <a16:creationId xmlns:a16="http://schemas.microsoft.com/office/drawing/2014/main" id="{B2236E1C-844B-4FF9-B30B-43B6E0A68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2636" y="39574274"/>
            <a:ext cx="1974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7200" dirty="0">
                <a:solidFill>
                  <a:srgbClr val="FF0000"/>
                </a:solidFill>
              </a:rPr>
              <a:t>QR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73B12B2-B54B-4167-AB71-BF394F9945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051" y="-11826"/>
            <a:ext cx="30240162" cy="5581238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8FACC790-F5F9-47E8-9B99-C03BBCC445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785580" y="14415974"/>
            <a:ext cx="7207264" cy="43293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24CAD11-5530-4D01-8CE7-8288D73AC439}"/>
              </a:ext>
            </a:extLst>
          </p:cNvPr>
          <p:cNvSpPr txBox="1"/>
          <p:nvPr/>
        </p:nvSpPr>
        <p:spPr>
          <a:xfrm>
            <a:off x="21808440" y="18975480"/>
            <a:ext cx="7207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UY" sz="2000" dirty="0" err="1">
                <a:latin typeface="Arial" panose="020B0604020202020204" pitchFamily="34" charset="0"/>
                <a:cs typeface="Arial" panose="020B0604020202020204" pitchFamily="34" charset="0"/>
              </a:rPr>
              <a:t>Pié</a:t>
            </a:r>
            <a:r>
              <a:rPr lang="es-UY" sz="2000" dirty="0">
                <a:latin typeface="Arial" panose="020B0604020202020204" pitchFamily="34" charset="0"/>
                <a:cs typeface="Arial" panose="020B0604020202020204" pitchFamily="34" charset="0"/>
              </a:rPr>
              <a:t> de foto</a:t>
            </a:r>
            <a:r>
              <a:rPr lang="es-UY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(Arial Regular 20 pt, alineado a la izquierda)</a:t>
            </a:r>
            <a:br>
              <a:rPr lang="es-UY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UY" sz="2000" dirty="0" err="1">
                <a:latin typeface="Arial" panose="020B0604020202020204" pitchFamily="34" charset="0"/>
                <a:cs typeface="Arial" panose="020B0604020202020204" pitchFamily="34" charset="0"/>
              </a:rPr>
              <a:t>Garcia</a:t>
            </a:r>
            <a:r>
              <a:rPr lang="es-UY" sz="2000" dirty="0">
                <a:latin typeface="Arial" panose="020B0604020202020204" pitchFamily="34" charset="0"/>
                <a:cs typeface="Arial" panose="020B0604020202020204" pitchFamily="34" charset="0"/>
              </a:rPr>
              <a:t> et al </a:t>
            </a:r>
            <a:r>
              <a:rPr lang="en-US" sz="20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[3]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FC377508-ADDE-4D71-B871-980862C8DE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82368" y="22150058"/>
            <a:ext cx="5695950" cy="507682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6849B36-F7DD-4D81-9C94-6CC483190239}"/>
              </a:ext>
            </a:extLst>
          </p:cNvPr>
          <p:cNvSpPr txBox="1"/>
          <p:nvPr/>
        </p:nvSpPr>
        <p:spPr>
          <a:xfrm>
            <a:off x="-708660" y="228764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F019049-F925-48DE-A827-F837162830FA}"/>
              </a:ext>
            </a:extLst>
          </p:cNvPr>
          <p:cNvSpPr txBox="1"/>
          <p:nvPr/>
        </p:nvSpPr>
        <p:spPr>
          <a:xfrm>
            <a:off x="8298180" y="26211220"/>
            <a:ext cx="5695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000" b="1" dirty="0">
                <a:latin typeface="Arial" panose="020B0604020202020204" pitchFamily="34" charset="0"/>
                <a:cs typeface="Arial" panose="020B0604020202020204" pitchFamily="34" charset="0"/>
              </a:rPr>
              <a:t>Figura 1</a:t>
            </a:r>
            <a:r>
              <a:rPr lang="es-UY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(Arial Black 20 pt) </a:t>
            </a:r>
            <a:r>
              <a:rPr lang="es-UY" sz="2000" dirty="0"/>
              <a:t>Resultados en gráfica </a:t>
            </a:r>
            <a:r>
              <a:rPr lang="es-UY" sz="2000" dirty="0">
                <a:solidFill>
                  <a:srgbClr val="FF0000"/>
                </a:solidFill>
              </a:rPr>
              <a:t>(Arial Regular 20 pt) </a:t>
            </a:r>
            <a:r>
              <a:rPr lang="es-UY" sz="2000" dirty="0"/>
              <a:t>Tomado de García et </a:t>
            </a:r>
            <a:r>
              <a:rPr lang="es-UY" sz="2000" dirty="0"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n-US" sz="2000" i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[3] </a:t>
            </a:r>
            <a:endParaRPr lang="en-US" sz="2000" dirty="0"/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6E77F89E-4929-4838-8270-FB214A593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137669"/>
              </p:ext>
            </p:extLst>
          </p:nvPr>
        </p:nvGraphicFramePr>
        <p:xfrm>
          <a:off x="16207740" y="24780240"/>
          <a:ext cx="12870180" cy="77952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70180">
                  <a:extLst>
                    <a:ext uri="{9D8B030D-6E8A-4147-A177-3AD203B41FA5}">
                      <a16:colId xmlns:a16="http://schemas.microsoft.com/office/drawing/2014/main" val="442648695"/>
                    </a:ext>
                  </a:extLst>
                </a:gridCol>
              </a:tblGrid>
              <a:tr h="77952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218418"/>
                  </a:ext>
                </a:extLst>
              </a:tr>
            </a:tbl>
          </a:graphicData>
        </a:graphic>
      </p:graphicFrame>
      <p:graphicFrame>
        <p:nvGraphicFramePr>
          <p:cNvPr id="21" name="Tabla 21">
            <a:extLst>
              <a:ext uri="{FF2B5EF4-FFF2-40B4-BE49-F238E27FC236}">
                <a16:creationId xmlns:a16="http://schemas.microsoft.com/office/drawing/2014/main" id="{1A8AE83B-AF1B-4CA4-828E-509A956274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328520"/>
              </p:ext>
            </p:extLst>
          </p:nvPr>
        </p:nvGraphicFramePr>
        <p:xfrm>
          <a:off x="16063910" y="24423866"/>
          <a:ext cx="12870176" cy="8334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772">
                  <a:extLst>
                    <a:ext uri="{9D8B030D-6E8A-4147-A177-3AD203B41FA5}">
                      <a16:colId xmlns:a16="http://schemas.microsoft.com/office/drawing/2014/main" val="3519792905"/>
                    </a:ext>
                  </a:extLst>
                </a:gridCol>
                <a:gridCol w="1608772">
                  <a:extLst>
                    <a:ext uri="{9D8B030D-6E8A-4147-A177-3AD203B41FA5}">
                      <a16:colId xmlns:a16="http://schemas.microsoft.com/office/drawing/2014/main" val="2379480247"/>
                    </a:ext>
                  </a:extLst>
                </a:gridCol>
                <a:gridCol w="1608772">
                  <a:extLst>
                    <a:ext uri="{9D8B030D-6E8A-4147-A177-3AD203B41FA5}">
                      <a16:colId xmlns:a16="http://schemas.microsoft.com/office/drawing/2014/main" val="1806064037"/>
                    </a:ext>
                  </a:extLst>
                </a:gridCol>
                <a:gridCol w="2175514">
                  <a:extLst>
                    <a:ext uri="{9D8B030D-6E8A-4147-A177-3AD203B41FA5}">
                      <a16:colId xmlns:a16="http://schemas.microsoft.com/office/drawing/2014/main" val="2826279759"/>
                    </a:ext>
                  </a:extLst>
                </a:gridCol>
                <a:gridCol w="1042030">
                  <a:extLst>
                    <a:ext uri="{9D8B030D-6E8A-4147-A177-3AD203B41FA5}">
                      <a16:colId xmlns:a16="http://schemas.microsoft.com/office/drawing/2014/main" val="3439963767"/>
                    </a:ext>
                  </a:extLst>
                </a:gridCol>
                <a:gridCol w="1608772">
                  <a:extLst>
                    <a:ext uri="{9D8B030D-6E8A-4147-A177-3AD203B41FA5}">
                      <a16:colId xmlns:a16="http://schemas.microsoft.com/office/drawing/2014/main" val="3947564183"/>
                    </a:ext>
                  </a:extLst>
                </a:gridCol>
                <a:gridCol w="1608772">
                  <a:extLst>
                    <a:ext uri="{9D8B030D-6E8A-4147-A177-3AD203B41FA5}">
                      <a16:colId xmlns:a16="http://schemas.microsoft.com/office/drawing/2014/main" val="1098860005"/>
                    </a:ext>
                  </a:extLst>
                </a:gridCol>
                <a:gridCol w="1608772">
                  <a:extLst>
                    <a:ext uri="{9D8B030D-6E8A-4147-A177-3AD203B41FA5}">
                      <a16:colId xmlns:a16="http://schemas.microsoft.com/office/drawing/2014/main" val="1398115026"/>
                    </a:ext>
                  </a:extLst>
                </a:gridCol>
              </a:tblGrid>
              <a:tr h="1123509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UY" sz="4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TÍTULO TABLA MAYÚSCULAS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4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(Arial black 40 </a:t>
                      </a:r>
                      <a:r>
                        <a:rPr lang="en-US" altLang="en-US" sz="40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</a:t>
                      </a:r>
                      <a:r>
                        <a:rPr lang="en-US" altLang="en-US" sz="4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562867"/>
                  </a:ext>
                </a:extLst>
              </a:tr>
              <a:tr h="1003355">
                <a:tc gridSpan="4">
                  <a:txBody>
                    <a:bodyPr/>
                    <a:lstStyle/>
                    <a:p>
                      <a:r>
                        <a:rPr lang="en-US" altLang="en-US" sz="3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(Cuerpo de </a:t>
                      </a:r>
                      <a:r>
                        <a:rPr lang="en-US" altLang="en-US" sz="32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texto</a:t>
                      </a:r>
                      <a:r>
                        <a:rPr lang="en-US" altLang="en-US" sz="3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Arial Regular 32 </a:t>
                      </a:r>
                      <a:r>
                        <a:rPr lang="en-US" altLang="en-US" sz="32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</a:t>
                      </a:r>
                      <a:r>
                        <a:rPr lang="en-US" altLang="en-US" sz="3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236024"/>
                  </a:ext>
                </a:extLst>
              </a:tr>
              <a:tr h="10033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917001"/>
                  </a:ext>
                </a:extLst>
              </a:tr>
              <a:tr h="10033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44445"/>
                  </a:ext>
                </a:extLst>
              </a:tr>
              <a:tr h="10033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360579"/>
                  </a:ext>
                </a:extLst>
              </a:tr>
              <a:tr h="10033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007240"/>
                  </a:ext>
                </a:extLst>
              </a:tr>
              <a:tr h="10033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424986"/>
                  </a:ext>
                </a:extLst>
              </a:tr>
              <a:tr h="10033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58535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Office%20Theme</Template>
  <TotalTime>346</TotalTime>
  <Words>697</Words>
  <Application>Microsoft Office PowerPoint</Application>
  <PresentationFormat>Personalizado</PresentationFormat>
  <Paragraphs>50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Luke</dc:creator>
  <cp:lastModifiedBy>Luke</cp:lastModifiedBy>
  <cp:revision>7</cp:revision>
  <dcterms:created xsi:type="dcterms:W3CDTF">2020-02-17T17:24:58Z</dcterms:created>
  <dcterms:modified xsi:type="dcterms:W3CDTF">2020-02-18T18:25:58Z</dcterms:modified>
</cp:coreProperties>
</file>